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A0857-ABD9-470F-90F9-75298425834D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14FE6-0C01-4126-BE31-03943908F04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14FE6-0C01-4126-BE31-03943908F04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52CEA5E-F711-4170-807D-4048E3EAF1D7}" type="datetimeFigureOut">
              <a:rPr lang="en-US" smtClean="0"/>
              <a:pPr/>
              <a:t>18/09/2019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DD77E45-EB1D-47BB-8CDD-B08D247CA9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990600"/>
            <a:ext cx="7086600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Shikshan Prasarak Mandal’s </a:t>
            </a:r>
          </a:p>
          <a:p>
            <a:pPr algn="ctr">
              <a:lnSpc>
                <a:spcPct val="200000"/>
              </a:lnSpc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Gopal Krishna Gokhale  College ,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Kolhapur.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621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295400"/>
            <a:ext cx="6172200" cy="9144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With the help of antonyms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6553200" cy="3352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08076" indent="-57150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Antonyms of noun category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8076" indent="-571500">
              <a:buFont typeface="+mj-lt"/>
              <a:buAutoNum type="arabicPeriod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8076" indent="-57150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Antonyms of adjective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category</a:t>
            </a:r>
          </a:p>
          <a:p>
            <a:pPr marL="608076" indent="-571500">
              <a:buFont typeface="+mj-lt"/>
              <a:buAutoNum type="arabicPeriod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8076" indent="-57150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Antonyms of verb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category</a:t>
            </a:r>
          </a:p>
          <a:p>
            <a:pPr marL="608076" indent="-571500">
              <a:buFont typeface="+mj-lt"/>
              <a:buAutoNum type="arabicPeriod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8076" indent="-57150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Antonyms of adverb category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981200"/>
            <a:ext cx="5334000" cy="609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1. Antonyms of noun category 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2971800"/>
          <a:ext cx="7467600" cy="18288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Liberty – Slavery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Birth – Death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Peace –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War / Disturbance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Love – Hate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Belief – Disbelief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Sky – Earth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Man – Woman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Fancy – Fact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0"/>
            <a:ext cx="6400800" cy="6858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2. Antonyms of adjective category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2667000"/>
          <a:ext cx="7467600" cy="2743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Beautiful – Ugly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Fast – Slow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Happy – Unhappy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Sweet – Sour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/ Bitter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Clean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Dirty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Tired – Energetic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Good – Bad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Soft – Hard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Tall –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Short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Faithful – Faithless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Small –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Big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Calm – Noisy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0"/>
            <a:ext cx="5181600" cy="6858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3. Antonyms of verb category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3276600"/>
          <a:ext cx="7467600" cy="18288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267200"/>
                <a:gridCol w="3200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Accept – Refuse,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Reject, Deny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Give – Take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Marry – Divorce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Attach – Detach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Do – Undo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Make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Break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Laugh –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Cry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Hate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Abhor – Love 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33600"/>
            <a:ext cx="5715000" cy="762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4. Antonyms of adverb category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3352800"/>
          <a:ext cx="7467600" cy="13716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Slowly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Fast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Coherently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Incoherently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Luckily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Unluckily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Angrily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Happily, Lovingly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Happily – Unhappily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Actively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Passively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57200"/>
            <a:ext cx="4736592" cy="9144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IV.  By words of degree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1524000"/>
          <a:ext cx="7499349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/>
                <a:gridCol w="2499783"/>
                <a:gridCol w="2499783"/>
              </a:tblGrid>
              <a:tr h="3898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Positive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Comparative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Superlative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Easy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Easier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Easiest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Happy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Happier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Happiest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Small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Smaller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Smallest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Wide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Wider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Widest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Fast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Faster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Fastest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Powerful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More powerful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Most powerful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Suitable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More suitable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Most suitable </a:t>
                      </a:r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Important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More important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Most important </a:t>
                      </a:r>
                    </a:p>
                  </a:txBody>
                  <a:tcPr/>
                </a:tc>
              </a:tr>
              <a:tr h="3898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Beautiful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More beautiful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Most beautiful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0" y="762000"/>
            <a:ext cx="2755392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Conclusion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7498080" cy="2819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following mentioned processes students can reach the objective of developing vocabulary and learn to create new words.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given processes are helpful for students as well as new learners of English alike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2514600"/>
            <a:ext cx="34290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Thank You !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0490" y="1144250"/>
            <a:ext cx="5943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Department of English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5000" y="2590800"/>
            <a:ext cx="518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B.Sc. Part – III</a:t>
            </a:r>
          </a:p>
          <a:p>
            <a:pPr algn="ctr"/>
            <a:endParaRPr lang="en-US" dirty="0" smtClean="0"/>
          </a:p>
          <a:p>
            <a:pPr algn="ctr"/>
            <a:r>
              <a:rPr lang="en-US" sz="2000" b="1" dirty="0" smtClean="0"/>
              <a:t>English for Communication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19400" y="4267200"/>
            <a:ext cx="3200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Sikandar R. Nadaf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39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838200"/>
            <a:ext cx="502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Developing Vocabulary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0574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Developing Vocabulary by using different language learning skills is the first goal of learning English.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32766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Vocabulary is essential to speak English fluently because without sufficient vocabulary, students can't understand or express their own ideas.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48006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Without grammar little can be conveyed but without vocabulary its impossible to communicate.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089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Ways to Develop Vocabulary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8077200" cy="3733800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learning the difference between words which sound alike but differ in spellings and meaning.</a:t>
            </a:r>
          </a:p>
          <a:p>
            <a:pPr marL="571500" indent="-57150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the help of synonyms.</a:t>
            </a:r>
          </a:p>
          <a:p>
            <a:pPr marL="571500" indent="-571500">
              <a:buFont typeface="+mj-lt"/>
              <a:buAutoNum type="romanUcPeriod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the help of antonyms.</a:t>
            </a:r>
          </a:p>
          <a:p>
            <a:pPr marL="571500" indent="-571500">
              <a:buFont typeface="+mj-lt"/>
              <a:buAutoNum type="romanUcPeriod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words of degree.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8077200" cy="1219200"/>
          </a:xfrm>
        </p:spPr>
        <p:txBody>
          <a:bodyPr>
            <a:no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By learning the difference between words which sound alike but differ in spellings and meaning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2133600"/>
          <a:ext cx="7315200" cy="36576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6576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Accept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Expect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Pull – Pool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Adopt – Adapt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Corps – Corpse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Principal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Principle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Goal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Gaol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Accomplice – Accomplish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Right – Write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Persecute – Prosecute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Plane –  Plain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Compliment –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Complement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Letter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–  Later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Word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World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Advice – Advise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Elision – Illusion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Eminent – Imminent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371600"/>
            <a:ext cx="5562600" cy="990600"/>
          </a:xfrm>
        </p:spPr>
        <p:txBody>
          <a:bodyPr>
            <a:noAutofit/>
          </a:bodyPr>
          <a:lstStyle/>
          <a:p>
            <a:pPr marL="571500" indent="-571500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II. With the help of Synonyms</a:t>
            </a:r>
            <a:endParaRPr lang="en-US" sz="4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066800" y="2590800"/>
            <a:ext cx="4724400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Adjectival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Synonyms</a:t>
            </a:r>
          </a:p>
          <a:p>
            <a:pPr marL="342900" indent="-342900">
              <a:buAutoNum type="alphaUcParenR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U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Noun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Synonyms</a:t>
            </a:r>
          </a:p>
          <a:p>
            <a:pPr marL="342900" indent="-342900">
              <a:buAutoNum type="alphaUcParenR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U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Verb Synonyms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1066800" y="1676400"/>
            <a:ext cx="44958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A) Adjectival Synonyms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819400"/>
            <a:ext cx="7467600" cy="2667000"/>
          </a:xfrm>
        </p:spPr>
        <p:txBody>
          <a:bodyPr>
            <a:normAutofit/>
          </a:bodyPr>
          <a:lstStyle/>
          <a:p>
            <a:pPr fontAlgn="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Lazy, Sluggish, Lethargic, Dull.</a:t>
            </a:r>
          </a:p>
          <a:p>
            <a:pPr fontAlgn="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Stupid, Foolish, Nonsense, Scoundrel.</a:t>
            </a:r>
          </a:p>
          <a:p>
            <a:pPr fontAlgn="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Small, Mini, Tiny, Pigmy.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1066800" y="1143000"/>
            <a:ext cx="35814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B) Noun Synonyms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09800"/>
            <a:ext cx="8077200" cy="3809999"/>
          </a:xfrm>
        </p:spPr>
        <p:txBody>
          <a:bodyPr>
            <a:normAutofit/>
          </a:bodyPr>
          <a:lstStyle/>
          <a:p>
            <a:pPr fontAlgn="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House, Residence, Bungalow, Home, Shed, Hut, Shanty, Villa, Mansion</a:t>
            </a:r>
          </a:p>
          <a:p>
            <a:pPr fontAlgn="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Shopkeeper, Grocer, Merchant, Trader, Hawker, Vendor.</a:t>
            </a:r>
          </a:p>
          <a:p>
            <a:pPr fontAlgn="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Solicitor, Pleader, Advocate, Attorney, lawyer, Counselor.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1066800" y="1143000"/>
            <a:ext cx="36576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C) Verb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Synonyms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8077200" cy="3352800"/>
          </a:xfrm>
        </p:spPr>
        <p:txBody>
          <a:bodyPr>
            <a:normAutofit/>
          </a:bodyPr>
          <a:lstStyle/>
          <a:p>
            <a:pPr fontAlgn="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To look, To see, To observe, To supervise, To glance.</a:t>
            </a:r>
          </a:p>
          <a:p>
            <a:pPr fontAlgn="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To search, To invent, To discover, To find out.</a:t>
            </a:r>
          </a:p>
          <a:p>
            <a:pPr fontAlgn="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fontAlgn="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To hate, To sneer, To dislike, To abhor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173</TotalTime>
  <Words>575</Words>
  <Application>Microsoft Office PowerPoint</Application>
  <PresentationFormat>On-screen Show (4:3)</PresentationFormat>
  <Paragraphs>144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Solstice</vt:lpstr>
      <vt:lpstr>Slide 1</vt:lpstr>
      <vt:lpstr>Slide 2</vt:lpstr>
      <vt:lpstr>Slide 3</vt:lpstr>
      <vt:lpstr>Ways to Develop Vocabulary</vt:lpstr>
      <vt:lpstr> By learning the difference between words which sound alike but differ in spellings and meaning.</vt:lpstr>
      <vt:lpstr>II. With the help of Synonyms</vt:lpstr>
      <vt:lpstr>A) Adjectival Synonyms</vt:lpstr>
      <vt:lpstr>B) Noun Synonyms</vt:lpstr>
      <vt:lpstr>C) Verb Synonyms</vt:lpstr>
      <vt:lpstr>III. With the help of antonyms</vt:lpstr>
      <vt:lpstr>1. Antonyms of noun category </vt:lpstr>
      <vt:lpstr>2. Antonyms of adjective category</vt:lpstr>
      <vt:lpstr>3. Antonyms of verb category</vt:lpstr>
      <vt:lpstr>4. Antonyms of adverb category</vt:lpstr>
      <vt:lpstr>IV.  By words of degree.</vt:lpstr>
      <vt:lpstr>Conclusion </vt:lpstr>
      <vt:lpstr>Thank You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Siku</dc:creator>
  <cp:lastModifiedBy>Siku</cp:lastModifiedBy>
  <cp:revision>27</cp:revision>
  <dcterms:created xsi:type="dcterms:W3CDTF">2019-09-18T04:45:48Z</dcterms:created>
  <dcterms:modified xsi:type="dcterms:W3CDTF">2019-09-18T10:30:54Z</dcterms:modified>
</cp:coreProperties>
</file>